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5DC2B-1CA2-41B9-B812-86A853DB16BA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6F4C7-A7A0-4281-85B9-C942BBB2AC5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11560" y="2924944"/>
            <a:ext cx="7772400" cy="1368151"/>
          </a:xfrm>
        </p:spPr>
        <p:txBody>
          <a:bodyPr>
            <a:normAutofit/>
          </a:bodyPr>
          <a:lstStyle>
            <a:lvl1pPr>
              <a:defRPr sz="4400" b="1" baseline="0"/>
            </a:lvl1pPr>
          </a:lstStyle>
          <a:p>
            <a:r>
              <a:rPr lang="pt-BR" dirty="0" smtClean="0"/>
              <a:t>Titulo do Trabalho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9AE1-0CA9-4850-972A-5FFD9CB4FA6F}" type="datetime1">
              <a:rPr lang="pt-BR" smtClean="0"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 WORKID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9358-DDA4-4C21-82CB-EBBEABA7EF8C}" type="datetime1">
              <a:rPr lang="pt-BR" smtClean="0"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 WORKID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C7B8-FA75-4CB4-8EE3-7B602433803E}" type="datetime1">
              <a:rPr lang="pt-BR" smtClean="0"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 WORKID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782216" y="6356350"/>
            <a:ext cx="2133600" cy="365125"/>
          </a:xfrm>
        </p:spPr>
        <p:txBody>
          <a:bodyPr/>
          <a:lstStyle/>
          <a:p>
            <a:fld id="{EF64FB75-641C-448F-BEF6-62A71836261C}" type="datetime1">
              <a:rPr lang="pt-BR" smtClean="0"/>
              <a:t>26/10/2015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47864" y="6356350"/>
            <a:ext cx="28956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I WORKID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FFC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logo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3" y="188641"/>
            <a:ext cx="578110" cy="10801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89E2-CA30-49A7-824A-096FD2301A30}" type="datetime1">
              <a:rPr lang="pt-BR" smtClean="0"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 WORKID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695A-8973-4BA4-9F7D-D87448E92429}" type="datetime1">
              <a:rPr lang="pt-BR" smtClean="0"/>
              <a:t>26/10/2015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 WORKID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B1D7-112D-44B2-A095-E4B330A06C51}" type="datetime1">
              <a:rPr lang="pt-BR" smtClean="0"/>
              <a:t>26/10/2015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 WORKID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F8FE-7D3A-46D4-B7E9-1E53EB24C199}" type="datetime1">
              <a:rPr lang="pt-BR" smtClean="0"/>
              <a:t>26/10/2015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 WORKID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5BE5-B860-4008-B588-EE6F0CFA895E}" type="datetime1">
              <a:rPr lang="pt-BR" smtClean="0"/>
              <a:t>26/10/2015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 WORKID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8E7-6733-4F72-8153-890E00634E4E}" type="datetime1">
              <a:rPr lang="pt-BR" smtClean="0"/>
              <a:t>26/10/2015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 WORKID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FF69-C0CD-49AE-AC45-F3D8EE1B667B}" type="datetime1">
              <a:rPr lang="pt-BR" smtClean="0"/>
              <a:t>26/10/2015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 WORKID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A56DC-92AA-4CA5-9F54-FB99A4629E3A}" type="datetime1">
              <a:rPr lang="pt-BR" smtClean="0"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I WORKID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Titulo do Trabalho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 WORKID</a:t>
            </a:r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 defTabSz="692150">
              <a:buNone/>
            </a:pPr>
            <a:r>
              <a:rPr lang="pt-BR" sz="3300" b="1" baseline="30000" dirty="0" smtClean="0">
                <a:latin typeface="Calibri" pitchFamily="34" charset="0"/>
                <a:ea typeface="ＭＳ Ｐゴシック"/>
                <a:cs typeface="Calibri" pitchFamily="34" charset="0"/>
              </a:rPr>
              <a:t>1</a:t>
            </a:r>
            <a:r>
              <a:rPr lang="pt-BR" sz="3300" b="1" dirty="0" smtClean="0">
                <a:latin typeface="Calibri" pitchFamily="34" charset="0"/>
                <a:ea typeface="ＭＳ Ｐゴシック"/>
                <a:cs typeface="Calibri" pitchFamily="34" charset="0"/>
              </a:rPr>
              <a:t>Nome Completo do Primeiro Autor; </a:t>
            </a:r>
            <a:r>
              <a:rPr lang="pt-BR" sz="3300" b="1" baseline="30000" dirty="0" smtClean="0">
                <a:latin typeface="Calibri" pitchFamily="34" charset="0"/>
                <a:ea typeface="ＭＳ Ｐゴシック"/>
                <a:cs typeface="Calibri" pitchFamily="34" charset="0"/>
              </a:rPr>
              <a:t>1</a:t>
            </a:r>
            <a:r>
              <a:rPr lang="pt-BR" sz="3300" b="1" dirty="0" smtClean="0">
                <a:latin typeface="Calibri" pitchFamily="34" charset="0"/>
                <a:ea typeface="ＭＳ Ｐゴシック"/>
                <a:cs typeface="Calibri" pitchFamily="34" charset="0"/>
              </a:rPr>
              <a:t>Nome Completo do Segundo Autor; </a:t>
            </a:r>
            <a:r>
              <a:rPr lang="pt-BR" sz="3300" b="1" baseline="30000" dirty="0" smtClean="0">
                <a:latin typeface="Calibri" pitchFamily="34" charset="0"/>
                <a:ea typeface="ＭＳ Ｐゴシック"/>
                <a:cs typeface="Calibri" pitchFamily="34" charset="0"/>
              </a:rPr>
              <a:t>2</a:t>
            </a:r>
            <a:r>
              <a:rPr lang="pt-BR" sz="3300" b="1" dirty="0" smtClean="0">
                <a:latin typeface="Calibri" pitchFamily="34" charset="0"/>
                <a:ea typeface="ＭＳ Ｐゴシック"/>
                <a:cs typeface="Calibri" pitchFamily="34" charset="0"/>
              </a:rPr>
              <a:t>Nome Completo do Terceiro Autor; </a:t>
            </a:r>
            <a:r>
              <a:rPr lang="pt-BR" sz="3300" b="1" baseline="30000" dirty="0" smtClean="0">
                <a:latin typeface="Calibri" pitchFamily="34" charset="0"/>
                <a:ea typeface="ＭＳ Ｐゴシック"/>
                <a:cs typeface="Calibri" pitchFamily="34" charset="0"/>
              </a:rPr>
              <a:t>2</a:t>
            </a:r>
            <a:r>
              <a:rPr lang="pt-BR" sz="3300" b="1" dirty="0" smtClean="0">
                <a:latin typeface="Calibri" pitchFamily="34" charset="0"/>
                <a:ea typeface="ＭＳ Ｐゴシック"/>
                <a:cs typeface="Calibri" pitchFamily="34" charset="0"/>
              </a:rPr>
              <a:t>Nome Completo do Quarto Autor; *</a:t>
            </a:r>
            <a:r>
              <a:rPr lang="pt-BR" sz="3300" b="1" baseline="30000" dirty="0" smtClean="0">
                <a:latin typeface="Calibri" pitchFamily="34" charset="0"/>
                <a:ea typeface="ＭＳ Ｐゴシック"/>
                <a:cs typeface="Calibri" pitchFamily="34" charset="0"/>
              </a:rPr>
              <a:t>3</a:t>
            </a:r>
            <a:r>
              <a:rPr lang="pt-BR" sz="3300" b="1" dirty="0" smtClean="0">
                <a:latin typeface="Calibri" pitchFamily="34" charset="0"/>
                <a:ea typeface="ＭＳ Ｐゴシック"/>
                <a:cs typeface="Calibri" pitchFamily="34" charset="0"/>
              </a:rPr>
              <a:t>Nome Completo do Quinto Autor</a:t>
            </a:r>
            <a:endParaRPr lang="pt-BR" sz="3300" b="1" baseline="30000" dirty="0" smtClean="0"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marL="0" indent="0" algn="ctr">
              <a:buNone/>
            </a:pPr>
            <a:r>
              <a:rPr lang="pt-BR" sz="2400" baseline="30000" dirty="0" smtClean="0"/>
              <a:t>1</a:t>
            </a:r>
            <a:r>
              <a:rPr lang="pt-BR" sz="2400" dirty="0" smtClean="0"/>
              <a:t>Estudante do Curso de Licenciatura em Química, Instituto Federal  do Maranhão, Campus Bacabal</a:t>
            </a:r>
          </a:p>
          <a:p>
            <a:pPr marL="0" indent="0" algn="ctr">
              <a:buNone/>
            </a:pPr>
            <a:r>
              <a:rPr lang="pt-BR" sz="2400" baseline="30000" dirty="0" smtClean="0"/>
              <a:t>2</a:t>
            </a:r>
            <a:r>
              <a:rPr lang="pt-BR" sz="2400" dirty="0" smtClean="0"/>
              <a:t>Estudante do Curso de Tecnologia de Alimentos, Instituto Federal  do Maranhão, Campus Bacabal</a:t>
            </a:r>
          </a:p>
          <a:p>
            <a:pPr marL="0" indent="0" algn="ctr">
              <a:buNone/>
            </a:pPr>
            <a:r>
              <a:rPr lang="pt-BR" sz="2400" baseline="30000" dirty="0" smtClean="0"/>
              <a:t>3</a:t>
            </a:r>
            <a:r>
              <a:rPr lang="pt-BR" sz="2400" dirty="0" smtClean="0"/>
              <a:t>Professor do Departamento de Educação Profissional, Instituto Federal do Maranhão, Campus Bacabal</a:t>
            </a:r>
          </a:p>
          <a:p>
            <a:pPr marL="0" indent="0" algn="ctr">
              <a:buNone/>
            </a:pPr>
            <a:r>
              <a:rPr lang="pt-BR" sz="2400" dirty="0" smtClean="0">
                <a:latin typeface="Calibri" pitchFamily="34" charset="0"/>
                <a:ea typeface="ＭＳ Ｐゴシック"/>
                <a:cs typeface="Calibri" pitchFamily="34" charset="0"/>
              </a:rPr>
              <a:t>*Contato: email@email.com.br</a:t>
            </a:r>
          </a:p>
          <a:p>
            <a:pPr lvl="1">
              <a:buNone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 WORKID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 WORKID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Materiais e 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 WORKID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 WORKID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 WORKID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Agradecimentos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 WORKID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 WORKID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117</Words>
  <Application>Microsoft Office PowerPoint</Application>
  <PresentationFormat>Apresentação na tela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Titulo do Trabalho</vt:lpstr>
      <vt:lpstr>Autores</vt:lpstr>
      <vt:lpstr>Introdução</vt:lpstr>
      <vt:lpstr>Materiais e Métodos</vt:lpstr>
      <vt:lpstr>Resultados e Discussões</vt:lpstr>
      <vt:lpstr>Conclusões</vt:lpstr>
      <vt:lpstr>Agradecimentos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Maron Gomes</cp:lastModifiedBy>
  <cp:revision>3</cp:revision>
  <dcterms:modified xsi:type="dcterms:W3CDTF">2015-10-27T00:43:58Z</dcterms:modified>
</cp:coreProperties>
</file>