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36004500"/>
  <p:notesSz cx="6858000" cy="9144000"/>
  <p:defaultTextStyle>
    <a:defPPr>
      <a:defRPr lang="pt-BR"/>
    </a:defPPr>
    <a:lvl1pPr marL="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1pPr>
    <a:lvl2pPr marL="195453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2pPr>
    <a:lvl3pPr marL="390906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3pPr>
    <a:lvl4pPr marL="586359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4pPr>
    <a:lvl5pPr marL="781812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5pPr>
    <a:lvl6pPr marL="977265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6pPr>
    <a:lvl7pPr marL="1172718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7pPr>
    <a:lvl8pPr marL="1368171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8pPr>
    <a:lvl9pPr marL="15636240" algn="l" defTabSz="3909060" rtl="0" eaLnBrk="1" latinLnBrk="0" hangingPunct="1">
      <a:defRPr sz="7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>
      <p:cViewPr>
        <p:scale>
          <a:sx n="30" d="100"/>
          <a:sy n="30" d="100"/>
        </p:scale>
        <p:origin x="-216" y="4014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/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441850"/>
            <a:ext cx="29163645" cy="6000750"/>
          </a:xfrm>
          <a:prstGeom prst="rect">
            <a:avLst/>
          </a:prstGeom>
        </p:spPr>
        <p:txBody>
          <a:bodyPr vert="horz" lIns="390906" tIns="195453" rIns="390906" bIns="19545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401053"/>
            <a:ext cx="29163645" cy="23761306"/>
          </a:xfrm>
          <a:prstGeom prst="rect">
            <a:avLst/>
          </a:prstGeom>
        </p:spPr>
        <p:txBody>
          <a:bodyPr vert="horz" lIns="390906" tIns="195453" rIns="390906" bIns="19545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26/10/2015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33370840"/>
            <a:ext cx="10261283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33370840"/>
            <a:ext cx="7560945" cy="1916906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9060" rtl="0" eaLnBrk="1" latinLnBrk="0" hangingPunct="1">
        <a:spcBef>
          <a:spcPct val="0"/>
        </a:spcBef>
        <a:buNone/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5898" indent="-1465898" algn="l" defTabSz="3909060" rtl="0" eaLnBrk="1" latinLnBrk="0" hangingPunct="1">
        <a:spcBef>
          <a:spcPct val="20000"/>
        </a:spcBef>
        <a:buFont typeface="Arial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6111" indent="-1221581" algn="l" defTabSz="3909060" rtl="0" eaLnBrk="1" latinLnBrk="0" hangingPunct="1">
        <a:spcBef>
          <a:spcPct val="20000"/>
        </a:spcBef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855" indent="-977265" algn="l" defTabSz="3909060" rtl="0" eaLnBrk="1" latinLnBrk="0" hangingPunct="1">
        <a:spcBef>
          <a:spcPct val="20000"/>
        </a:spcBef>
        <a:buFont typeface="Arial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5385" indent="-977265" algn="l" defTabSz="3909060" rtl="0" eaLnBrk="1" latinLnBrk="0" hangingPunct="1">
        <a:spcBef>
          <a:spcPct val="20000"/>
        </a:spcBef>
        <a:buFont typeface="Arial" pitchFamily="34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14"/>
          <p:cNvSpPr txBox="1">
            <a:spLocks noChangeArrowheads="1"/>
          </p:cNvSpPr>
          <p:nvPr/>
        </p:nvSpPr>
        <p:spPr bwMode="auto">
          <a:xfrm>
            <a:off x="1316297" y="6336954"/>
            <a:ext cx="29957583" cy="315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6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Primeiro Autor; </a:t>
            </a:r>
            <a:r>
              <a:rPr lang="pt-BR" sz="36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Segundo Autor; </a:t>
            </a:r>
            <a:r>
              <a:rPr lang="pt-BR" sz="36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</a:t>
            </a:r>
            <a:r>
              <a:rPr lang="pt-BR" sz="3600" b="1" dirty="0">
                <a:latin typeface="Calibri" pitchFamily="34" charset="0"/>
                <a:ea typeface="ＭＳ Ｐゴシック"/>
                <a:cs typeface="Calibri" pitchFamily="34" charset="0"/>
              </a:rPr>
              <a:t>Completo do 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Terceiro Autor; </a:t>
            </a:r>
            <a:r>
              <a:rPr lang="pt-BR" sz="36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</a:t>
            </a:r>
            <a:r>
              <a:rPr lang="pt-BR" sz="3600" b="1" dirty="0">
                <a:latin typeface="Calibri" pitchFamily="34" charset="0"/>
                <a:ea typeface="ＭＳ Ｐゴシック"/>
                <a:cs typeface="Calibri" pitchFamily="34" charset="0"/>
              </a:rPr>
              <a:t>Completo do 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Quarto 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Autor; *</a:t>
            </a:r>
            <a:r>
              <a:rPr lang="pt-BR" sz="3600" b="1" baseline="30000" dirty="0" smtClean="0">
                <a:latin typeface="Calibri" pitchFamily="34" charset="0"/>
                <a:ea typeface="ＭＳ Ｐゴシック"/>
                <a:cs typeface="Calibri" pitchFamily="34" charset="0"/>
              </a:rPr>
              <a:t>3</a:t>
            </a:r>
            <a:r>
              <a:rPr lang="pt-BR" sz="3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Nome Completo do Quinto Autor</a:t>
            </a:r>
            <a:endParaRPr lang="pt-BR" sz="3600" b="1" baseline="30000" dirty="0" smtClean="0"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algn="ctr"/>
            <a:r>
              <a:rPr lang="pt-BR" sz="3200" baseline="30000" dirty="0"/>
              <a:t>1</a:t>
            </a:r>
            <a:r>
              <a:rPr lang="pt-BR" sz="3200" dirty="0"/>
              <a:t>Estudante do Curso </a:t>
            </a:r>
            <a:r>
              <a:rPr lang="pt-BR" sz="3200" dirty="0" smtClean="0"/>
              <a:t>de Licenciatura em Química, Instituto Federal  do Maranhão, Campus Bacabal</a:t>
            </a:r>
            <a:endParaRPr lang="pt-BR" sz="3200" dirty="0"/>
          </a:p>
          <a:p>
            <a:pPr algn="ctr"/>
            <a:r>
              <a:rPr lang="pt-BR" sz="3200" baseline="30000" dirty="0" smtClean="0"/>
              <a:t>2</a:t>
            </a:r>
            <a:r>
              <a:rPr lang="pt-BR" sz="3200" dirty="0" smtClean="0"/>
              <a:t>Estudante do Curso de </a:t>
            </a:r>
            <a:r>
              <a:rPr lang="pt-BR" sz="3200" dirty="0" smtClean="0"/>
              <a:t>Tecnologia de Alimentos, </a:t>
            </a:r>
            <a:r>
              <a:rPr lang="pt-BR" sz="3200" dirty="0" smtClean="0"/>
              <a:t>Instituto Federal  do Maranhão, Campus Bacabal</a:t>
            </a:r>
            <a:endParaRPr lang="pt-BR" sz="3200" dirty="0" smtClean="0"/>
          </a:p>
          <a:p>
            <a:pPr algn="ctr"/>
            <a:r>
              <a:rPr lang="pt-BR" sz="3200" baseline="30000" dirty="0" smtClean="0"/>
              <a:t>3</a:t>
            </a:r>
            <a:r>
              <a:rPr lang="pt-BR" sz="3200" dirty="0" smtClean="0"/>
              <a:t>Professor do Departamento de Educação Profissional, Instituto Federal do Maranhão, Campus Bacabal</a:t>
            </a:r>
          </a:p>
          <a:p>
            <a:pPr algn="ctr"/>
            <a:r>
              <a:rPr lang="pt-BR" sz="3200" dirty="0" smtClean="0">
                <a:latin typeface="Calibri" pitchFamily="34" charset="0"/>
                <a:ea typeface="ＭＳ Ｐゴシック"/>
                <a:cs typeface="Calibri" pitchFamily="34" charset="0"/>
              </a:rPr>
              <a:t>*Contato: email@email.com.br</a:t>
            </a:r>
            <a:endParaRPr lang="pt-BR" sz="3100" dirty="0"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3" name="Text Box 3434"/>
          <p:cNvSpPr txBox="1">
            <a:spLocks noChangeArrowheads="1"/>
          </p:cNvSpPr>
          <p:nvPr/>
        </p:nvSpPr>
        <p:spPr bwMode="auto">
          <a:xfrm>
            <a:off x="1343025" y="4752778"/>
            <a:ext cx="29595763" cy="110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en-US" sz="6600" b="1" dirty="0" smtClean="0">
                <a:latin typeface="Calibri" pitchFamily="34" charset="0"/>
                <a:ea typeface="ＭＳ Ｐゴシック"/>
                <a:cs typeface="Calibri" pitchFamily="34" charset="0"/>
              </a:rPr>
              <a:t>TÍTULO DO TRABALHO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8297" y="10081370"/>
            <a:ext cx="9649072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1. INTRODUÇÃO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8297" y="11737554"/>
            <a:ext cx="979308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6289" y="23042810"/>
            <a:ext cx="9648000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2. MATERIAIS E MÉTODOS</a:t>
            </a:r>
            <a:endParaRPr lang="pt-BR" sz="3600" b="1" dirty="0"/>
          </a:p>
        </p:txBody>
      </p:sp>
      <p:sp>
        <p:nvSpPr>
          <p:cNvPr id="7" name="Retângulo 6"/>
          <p:cNvSpPr/>
          <p:nvPr/>
        </p:nvSpPr>
        <p:spPr>
          <a:xfrm>
            <a:off x="11233473" y="10081370"/>
            <a:ext cx="9648000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3. RESULTADOS E DISCUSSÕES</a:t>
            </a:r>
            <a:endParaRPr lang="pt-BR" sz="3600" b="1" dirty="0"/>
          </a:p>
        </p:txBody>
      </p:sp>
      <p:sp>
        <p:nvSpPr>
          <p:cNvPr id="8" name="Retângulo 7"/>
          <p:cNvSpPr/>
          <p:nvPr/>
        </p:nvSpPr>
        <p:spPr>
          <a:xfrm>
            <a:off x="22178689" y="10081370"/>
            <a:ext cx="9648000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4. CONCLUSÕES</a:t>
            </a:r>
            <a:endParaRPr lang="pt-BR" sz="3600" b="1" dirty="0"/>
          </a:p>
        </p:txBody>
      </p:sp>
      <p:sp>
        <p:nvSpPr>
          <p:cNvPr id="9" name="Retângulo 8"/>
          <p:cNvSpPr/>
          <p:nvPr/>
        </p:nvSpPr>
        <p:spPr>
          <a:xfrm>
            <a:off x="22106681" y="19802450"/>
            <a:ext cx="9648000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AGRADECIMENTOS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22106681" y="22538754"/>
            <a:ext cx="9648000" cy="1080120"/>
          </a:xfrm>
          <a:prstGeom prst="rect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/>
              <a:t>REFERÊNCIAS</a:t>
            </a:r>
            <a:endParaRPr lang="pt-BR" sz="3600" b="1" dirty="0"/>
          </a:p>
        </p:txBody>
      </p:sp>
      <p:sp>
        <p:nvSpPr>
          <p:cNvPr id="12" name="Text Box 2409"/>
          <p:cNvSpPr txBox="1">
            <a:spLocks noChangeArrowheads="1"/>
          </p:cNvSpPr>
          <p:nvPr/>
        </p:nvSpPr>
        <p:spPr bwMode="auto">
          <a:xfrm>
            <a:off x="648297" y="11161490"/>
            <a:ext cx="9721080" cy="650492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02178" tIns="51088" rIns="102178" bIns="51088" anchor="ctr">
            <a:spAutoFit/>
          </a:bodyPr>
          <a:lstStyle/>
          <a:p>
            <a:pPr indent="630238" algn="just" defTabSz="1020763"/>
            <a:r>
              <a:rPr lang="pt-BR" sz="3200" dirty="0">
                <a:latin typeface="Calibri" pitchFamily="34" charset="0"/>
              </a:rPr>
              <a:t>O pôster deve ser elaborado no tamanho </a:t>
            </a:r>
            <a:r>
              <a:rPr lang="pt-BR" sz="3200" dirty="0" smtClean="0">
                <a:latin typeface="Calibri" pitchFamily="34" charset="0"/>
              </a:rPr>
              <a:t>100 </a:t>
            </a:r>
            <a:r>
              <a:rPr lang="pt-BR" sz="3200" dirty="0">
                <a:latin typeface="Calibri" pitchFamily="34" charset="0"/>
              </a:rPr>
              <a:t>cm de altura x 90 cm de largura, em </a:t>
            </a:r>
            <a:r>
              <a:rPr lang="pt-BR" sz="3200" dirty="0" smtClean="0">
                <a:latin typeface="Calibri" pitchFamily="34" charset="0"/>
              </a:rPr>
              <a:t>três </a:t>
            </a:r>
            <a:r>
              <a:rPr lang="pt-BR" sz="3200" dirty="0">
                <a:latin typeface="Calibri" pitchFamily="34" charset="0"/>
              </a:rPr>
              <a:t>colunas, devendo conter, obrigatoriamente: a logomarca do evento, o título do artigo, o nome dos autores seguidos de identificação, introdução, material e métodos, resultados e discussão, conclusão, agradecimentos e referências. 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O título deve ser bem destacado, permitindo que o visitante tenha facilidade em identificar o trabalho. Utilize fonte Calibri, tamanho de fonte </a:t>
            </a:r>
            <a:r>
              <a:rPr lang="pt-PT" sz="3200" dirty="0" smtClean="0">
                <a:solidFill>
                  <a:srgbClr val="000000"/>
                </a:solidFill>
                <a:latin typeface="Calibri" pitchFamily="34" charset="0"/>
              </a:rPr>
              <a:t>66</a:t>
            </a:r>
            <a:r>
              <a:rPr lang="pt-PT" sz="3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como mínimo para título, </a:t>
            </a:r>
            <a:r>
              <a:rPr lang="pt-BR" sz="3200" dirty="0">
                <a:latin typeface="Calibri" pitchFamily="34" charset="0"/>
              </a:rPr>
              <a:t>36 para os cabeçalhos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 e fonte </a:t>
            </a:r>
            <a:r>
              <a:rPr lang="pt-PT" sz="3200" dirty="0" smtClean="0">
                <a:solidFill>
                  <a:srgbClr val="000000"/>
                </a:solidFill>
                <a:latin typeface="Calibri" pitchFamily="34" charset="0"/>
              </a:rPr>
              <a:t>32 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como mínimo para conteúdo. </a:t>
            </a:r>
            <a:r>
              <a:rPr lang="pt-BR" sz="3200" dirty="0">
                <a:latin typeface="Calibri" pitchFamily="34" charset="0"/>
              </a:rPr>
              <a:t>O pôster deve ser confeccionado em material adequado (lona, PVC, </a:t>
            </a:r>
            <a:r>
              <a:rPr lang="pt-BR" sz="3200" dirty="0" err="1">
                <a:latin typeface="Calibri" pitchFamily="34" charset="0"/>
              </a:rPr>
              <a:t>glosspaper</a:t>
            </a:r>
            <a:r>
              <a:rPr lang="pt-BR" sz="3200" dirty="0">
                <a:latin typeface="Calibri" pitchFamily="34" charset="0"/>
              </a:rPr>
              <a:t> ou similar) com corda para ser afixado. </a:t>
            </a:r>
          </a:p>
        </p:txBody>
      </p:sp>
      <p:sp>
        <p:nvSpPr>
          <p:cNvPr id="13" name="Text Box 3646"/>
          <p:cNvSpPr txBox="1">
            <a:spLocks noChangeArrowheads="1"/>
          </p:cNvSpPr>
          <p:nvPr/>
        </p:nvSpPr>
        <p:spPr bwMode="auto">
          <a:xfrm>
            <a:off x="576289" y="24266946"/>
            <a:ext cx="9649072" cy="496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371475" indent="-371475" algn="just" defTabSz="692150">
              <a:spcBef>
                <a:spcPct val="50000"/>
              </a:spcBef>
              <a:buFontTx/>
              <a:buChar char="•"/>
              <a:tabLst>
                <a:tab pos="371475" algn="l"/>
              </a:tabLst>
            </a:pP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O pôster deverá conter informações referentes ao artigo apresentado </a:t>
            </a:r>
            <a:r>
              <a:rPr lang="pt-PT" sz="3200" dirty="0" smtClean="0">
                <a:solidFill>
                  <a:srgbClr val="000000"/>
                </a:solidFill>
                <a:latin typeface="Calibri" pitchFamily="34" charset="0"/>
              </a:rPr>
              <a:t>para 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avaliação.</a:t>
            </a:r>
          </a:p>
          <a:p>
            <a:pPr marL="371475" indent="-371475" algn="just" defTabSz="692150">
              <a:spcBef>
                <a:spcPct val="50000"/>
              </a:spcBef>
              <a:buFontTx/>
              <a:buChar char="•"/>
              <a:tabLst>
                <a:tab pos="371475" algn="l"/>
              </a:tabLst>
            </a:pP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As informações apresentadas no pôster devem ser concisas e claras.</a:t>
            </a:r>
          </a:p>
          <a:p>
            <a:pPr marL="371475" indent="-371475" algn="just" defTabSz="692150">
              <a:spcBef>
                <a:spcPct val="50000"/>
              </a:spcBef>
              <a:buFontTx/>
              <a:buChar char="•"/>
              <a:tabLst>
                <a:tab pos="371475" algn="l"/>
              </a:tabLst>
            </a:pP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Este modelo já se encontra na formatação sugerida.</a:t>
            </a:r>
          </a:p>
          <a:p>
            <a:pPr marL="371475" indent="-371475" algn="just" defTabSz="692150">
              <a:spcBef>
                <a:spcPct val="50000"/>
              </a:spcBef>
              <a:buFontTx/>
              <a:buChar char="•"/>
              <a:tabLst>
                <a:tab pos="371475" algn="l"/>
              </a:tabLst>
            </a:pPr>
            <a:r>
              <a:rPr lang="pt-BR" sz="3200" dirty="0">
                <a:latin typeface="Calibri" pitchFamily="34" charset="0"/>
              </a:rPr>
              <a:t>Será obrigatória a presença de um dos autores no horário de apresentação do pôster.</a:t>
            </a:r>
            <a:endParaRPr lang="pt-PT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just" defTabSz="692150">
              <a:spcBef>
                <a:spcPct val="50000"/>
              </a:spcBef>
            </a:pPr>
            <a:endParaRPr lang="pt-PT" sz="3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Text Box 3661"/>
          <p:cNvSpPr txBox="1">
            <a:spLocks noChangeArrowheads="1"/>
          </p:cNvSpPr>
          <p:nvPr/>
        </p:nvSpPr>
        <p:spPr bwMode="auto">
          <a:xfrm>
            <a:off x="11233473" y="11161490"/>
            <a:ext cx="9649072" cy="40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indent="536575" algn="just" defTabSz="655638">
              <a:spcBef>
                <a:spcPct val="50000"/>
              </a:spcBef>
            </a:pPr>
            <a:r>
              <a:rPr lang="pt-BR" sz="3200" dirty="0">
                <a:latin typeface="Calibri" pitchFamily="34" charset="0"/>
              </a:rPr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sp>
        <p:nvSpPr>
          <p:cNvPr id="15" name="Text Box 3930"/>
          <p:cNvSpPr txBox="1">
            <a:spLocks noChangeArrowheads="1"/>
          </p:cNvSpPr>
          <p:nvPr/>
        </p:nvSpPr>
        <p:spPr bwMode="auto">
          <a:xfrm>
            <a:off x="11161465" y="20450522"/>
            <a:ext cx="10079037" cy="5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ctr"/>
            <a:r>
              <a:rPr lang="pt-BR" sz="3200" b="1" dirty="0">
                <a:latin typeface="Calibri" pitchFamily="34" charset="0"/>
              </a:rPr>
              <a:t>Figura </a:t>
            </a:r>
            <a:r>
              <a:rPr lang="pt-BR" sz="3200" b="1" dirty="0" smtClean="0">
                <a:latin typeface="Calibri" pitchFamily="34" charset="0"/>
              </a:rPr>
              <a:t>1: </a:t>
            </a:r>
            <a:r>
              <a:rPr lang="pt-BR" sz="3200" dirty="0" smtClean="0">
                <a:latin typeface="Calibri" pitchFamily="34" charset="0"/>
              </a:rPr>
              <a:t>Coco Babaçu</a:t>
            </a:r>
            <a:endParaRPr lang="pt-BR" sz="3200" b="1" dirty="0">
              <a:latin typeface="Calibri" pitchFamily="34" charset="0"/>
            </a:endParaRPr>
          </a:p>
        </p:txBody>
      </p:sp>
      <p:pic>
        <p:nvPicPr>
          <p:cNvPr id="16" name="Imagem 15" descr="coco-babaç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3593" y="15409962"/>
            <a:ext cx="7416824" cy="4969272"/>
          </a:xfrm>
          <a:prstGeom prst="rect">
            <a:avLst/>
          </a:prstGeom>
        </p:spPr>
      </p:pic>
      <p:sp>
        <p:nvSpPr>
          <p:cNvPr id="17" name="Text Box 3646"/>
          <p:cNvSpPr txBox="1">
            <a:spLocks noChangeArrowheads="1"/>
          </p:cNvSpPr>
          <p:nvPr/>
        </p:nvSpPr>
        <p:spPr bwMode="auto">
          <a:xfrm>
            <a:off x="11377489" y="21242610"/>
            <a:ext cx="9648000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863" tIns="43432" rIns="86863" bIns="43432">
            <a:spAutoFit/>
          </a:bodyPr>
          <a:lstStyle/>
          <a:p>
            <a:pPr marL="371475" indent="-371475" algn="just" defTabSz="714375">
              <a:spcBef>
                <a:spcPct val="50000"/>
              </a:spcBef>
              <a:buFontTx/>
              <a:buChar char="•"/>
              <a:tabLst>
                <a:tab pos="371475" algn="l"/>
              </a:tabLst>
            </a:pP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As Figuras devem ter alta qualidade</a:t>
            </a:r>
            <a:r>
              <a:rPr lang="pt-BR" sz="3200" dirty="0">
                <a:latin typeface="Calibri" pitchFamily="34" charset="0"/>
              </a:rPr>
              <a:t>, de preferência coloridas e gráficos bem  elaborados. </a:t>
            </a:r>
            <a:r>
              <a:rPr lang="pt-PT" sz="3200" dirty="0">
                <a:solidFill>
                  <a:srgbClr val="000000"/>
                </a:solidFill>
                <a:latin typeface="Calibri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18" name="Text Box 3923"/>
          <p:cNvSpPr txBox="1">
            <a:spLocks noChangeArrowheads="1"/>
          </p:cNvSpPr>
          <p:nvPr/>
        </p:nvSpPr>
        <p:spPr bwMode="auto">
          <a:xfrm>
            <a:off x="22178689" y="11161490"/>
            <a:ext cx="9648000" cy="75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indent="536575" algn="just" defTabSz="968375">
              <a:spcBef>
                <a:spcPct val="50000"/>
              </a:spcBef>
            </a:pPr>
            <a:r>
              <a:rPr lang="pt-BR" sz="3200" dirty="0">
                <a:solidFill>
                  <a:srgbClr val="000000"/>
                </a:solidFill>
                <a:latin typeface="Calibri" pitchFamily="34" charset="0"/>
              </a:rPr>
              <a:t>O último item deve efetuar o fechamento do conteúdo apresentado.</a:t>
            </a:r>
          </a:p>
          <a:p>
            <a:pPr indent="536575" algn="just" defTabSz="968375">
              <a:spcAft>
                <a:spcPts val="600"/>
              </a:spcAft>
            </a:pPr>
            <a:r>
              <a:rPr lang="pt-BR" sz="3200" dirty="0">
                <a:latin typeface="Calibri" pitchFamily="34" charset="0"/>
              </a:rPr>
              <a:t>Acima de tudo, um bom pôster deve ter pouco texto. Não tão pouco quanto uma apresentação de slides, porém bem menos do que um artigo. É preferível usar frases telegráficas, diretas e curtas, organizadas em tópicos, ao invés de orações longas e estruturas complexas. </a:t>
            </a:r>
          </a:p>
          <a:p>
            <a:pPr indent="536575" algn="just" defTabSz="968375"/>
            <a:r>
              <a:rPr lang="pt-BR" sz="3200" dirty="0">
                <a:latin typeface="Calibri" pitchFamily="34" charset="0"/>
              </a:rPr>
              <a:t>Deve-se concluir somente o que foi comprovado, com interpretação lógica, não cabendo opiniões próprias ou análises não investigadas. </a:t>
            </a:r>
          </a:p>
          <a:p>
            <a:pPr indent="536575" algn="just" defTabSz="968375"/>
            <a:r>
              <a:rPr lang="pt-BR" sz="3200" dirty="0">
                <a:latin typeface="Calibri" pitchFamily="34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968375"/>
            <a:endParaRPr lang="pt-BR" sz="3000" dirty="0">
              <a:latin typeface="Calibri" pitchFamily="34" charset="0"/>
            </a:endParaRPr>
          </a:p>
        </p:txBody>
      </p:sp>
      <p:sp>
        <p:nvSpPr>
          <p:cNvPr id="19" name="Text Box 3661"/>
          <p:cNvSpPr txBox="1">
            <a:spLocks noChangeArrowheads="1"/>
          </p:cNvSpPr>
          <p:nvPr/>
        </p:nvSpPr>
        <p:spPr bwMode="auto">
          <a:xfrm>
            <a:off x="22106681" y="20882570"/>
            <a:ext cx="9649071" cy="1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indent="536575" algn="just" defTabSz="655638">
              <a:spcBef>
                <a:spcPct val="50000"/>
              </a:spcBef>
            </a:pPr>
            <a:r>
              <a:rPr lang="pt-BR" sz="3200" dirty="0">
                <a:latin typeface="Calibri" pitchFamily="34" charset="0"/>
              </a:rPr>
              <a:t>Agradecemos </a:t>
            </a:r>
            <a:r>
              <a:rPr lang="pt-BR" sz="3200" dirty="0" smtClean="0">
                <a:latin typeface="Calibri" pitchFamily="34" charset="0"/>
              </a:rPr>
              <a:t>a bolsa de Iniciação Cientifica disponibilizada pela FAPEMA </a:t>
            </a:r>
            <a:r>
              <a:rPr lang="pt-BR" sz="3200" dirty="0">
                <a:latin typeface="Calibri" pitchFamily="34" charset="0"/>
              </a:rPr>
              <a:t>para o desenvolvimento da pesquisa.</a:t>
            </a:r>
          </a:p>
        </p:txBody>
      </p:sp>
      <p:sp>
        <p:nvSpPr>
          <p:cNvPr id="20" name="Text Box 3661"/>
          <p:cNvSpPr txBox="1">
            <a:spLocks noChangeArrowheads="1"/>
          </p:cNvSpPr>
          <p:nvPr/>
        </p:nvSpPr>
        <p:spPr bwMode="auto">
          <a:xfrm>
            <a:off x="22106681" y="23618874"/>
            <a:ext cx="9649072" cy="329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200" i="1" dirty="0">
                <a:latin typeface="Calibri" pitchFamily="34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655638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ASSOCIAÇÃO BRASILEIRA DE NORMAS TÉCNICAS. </a:t>
            </a:r>
            <a:r>
              <a:rPr lang="en-US" sz="3200" b="1" dirty="0">
                <a:latin typeface="Calibri" pitchFamily="34" charset="0"/>
              </a:rPr>
              <a:t>NBR 15437</a:t>
            </a:r>
            <a:r>
              <a:rPr lang="en-US" sz="3200" dirty="0">
                <a:latin typeface="Calibri" pitchFamily="34" charset="0"/>
              </a:rPr>
              <a:t> : </a:t>
            </a:r>
            <a:r>
              <a:rPr lang="en-US" sz="3200" dirty="0" err="1">
                <a:latin typeface="Calibri" pitchFamily="34" charset="0"/>
              </a:rPr>
              <a:t>Informação</a:t>
            </a:r>
            <a:r>
              <a:rPr lang="en-US" sz="3200" dirty="0">
                <a:latin typeface="Calibri" pitchFamily="34" charset="0"/>
              </a:rPr>
              <a:t> e </a:t>
            </a:r>
            <a:r>
              <a:rPr lang="en-US" sz="3200" dirty="0" err="1">
                <a:latin typeface="Calibri" pitchFamily="34" charset="0"/>
              </a:rPr>
              <a:t>documentação</a:t>
            </a:r>
            <a:r>
              <a:rPr lang="en-US" sz="3200" dirty="0">
                <a:latin typeface="Calibri" pitchFamily="34" charset="0"/>
              </a:rPr>
              <a:t>:  </a:t>
            </a:r>
            <a:r>
              <a:rPr lang="en-US" sz="3200" dirty="0" err="1">
                <a:latin typeface="Calibri" pitchFamily="34" charset="0"/>
              </a:rPr>
              <a:t>Pôsteres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técnicos</a:t>
            </a:r>
            <a:r>
              <a:rPr lang="en-US" sz="3200" dirty="0">
                <a:latin typeface="Calibri" pitchFamily="34" charset="0"/>
              </a:rPr>
              <a:t> e </a:t>
            </a:r>
            <a:r>
              <a:rPr lang="en-US" sz="3200" dirty="0" err="1">
                <a:latin typeface="Calibri" pitchFamily="34" charset="0"/>
              </a:rPr>
              <a:t>científicos</a:t>
            </a:r>
            <a:r>
              <a:rPr lang="en-US" sz="3200" dirty="0">
                <a:latin typeface="Calibri" pitchFamily="34" charset="0"/>
              </a:rPr>
              <a:t>: </a:t>
            </a:r>
            <a:r>
              <a:rPr lang="en-US" sz="3200" dirty="0" err="1">
                <a:latin typeface="Calibri" pitchFamily="34" charset="0"/>
              </a:rPr>
              <a:t>apresentação</a:t>
            </a:r>
            <a:r>
              <a:rPr lang="en-US" sz="3200" dirty="0">
                <a:latin typeface="Calibri" pitchFamily="34" charset="0"/>
              </a:rPr>
              <a:t>. Rio de Janeiro, 2006</a:t>
            </a:r>
            <a:r>
              <a:rPr lang="en-US" sz="3200" dirty="0" smtClean="0">
                <a:latin typeface="Calibri" pitchFamily="34" charset="0"/>
              </a:rPr>
              <a:t>.</a:t>
            </a:r>
            <a:endParaRPr lang="pt-BR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501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Maron Gomes</cp:lastModifiedBy>
  <cp:revision>16</cp:revision>
  <dcterms:modified xsi:type="dcterms:W3CDTF">2015-10-26T20:48:57Z</dcterms:modified>
</cp:coreProperties>
</file>